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2DF6EC-5775-4ED0-9805-F681F2FA3B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349689-B84F-466E-858D-B39AAF5C11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461D6A-8514-4492-B3ED-0F4F9C24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F675-590E-44B0-9A60-2131C1D3D896}" type="datetimeFigureOut">
              <a:rPr lang="tr-TR" smtClean="0"/>
              <a:t>11.04.2022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8749CA-E185-4E66-968E-B6C49AFB1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72C624E-9990-4405-BF69-E32396403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B144-4881-441E-9B05-62E9DAFC5A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7442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33C137-4678-4885-A001-CBA664782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99BE8FF-16AD-49F5-B168-D850599523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463B151-856D-42CE-B976-48FFDDD5D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F675-590E-44B0-9A60-2131C1D3D896}" type="datetimeFigureOut">
              <a:rPr lang="tr-TR" smtClean="0"/>
              <a:t>11.04.2022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1C3A987-C6A2-49A6-971A-FDCF41A61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78C0C58-5C28-4D57-B3EC-28EB196F8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B144-4881-441E-9B05-62E9DAFC5A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6281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1EA2C3D1-D990-49B6-9E20-0FD3177612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05CAA96-D232-47D1-B6C9-8A537B8980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ACF2EB8-D91A-4AEE-914E-A4455BCB0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F675-590E-44B0-9A60-2131C1D3D896}" type="datetimeFigureOut">
              <a:rPr lang="tr-TR" smtClean="0"/>
              <a:t>11.04.2022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0BFE87D-AB7B-404F-B10E-0681CCD4D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8CE3A91-F4A8-48E4-A5C1-19FD758A5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B144-4881-441E-9B05-62E9DAFC5A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7585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BEA1C30-B51E-49EF-911B-3D9A860E5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129707-C25B-437E-974B-1FC89B889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4615949-3507-42D8-A77B-61DFD7C66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F675-590E-44B0-9A60-2131C1D3D896}" type="datetimeFigureOut">
              <a:rPr lang="tr-TR" smtClean="0"/>
              <a:t>11.04.2022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53166ED-5B1D-4D72-A028-6391BC39A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3106C09-F98D-44CF-BE2B-C3B4ECBFC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B144-4881-441E-9B05-62E9DAFC5A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04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D65644-E2EA-4579-A16F-16CC645FA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7C01C8D-5CCB-46CE-A14B-69C70BE09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D54F7DF-F107-445E-BC78-94495E096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F675-590E-44B0-9A60-2131C1D3D896}" type="datetimeFigureOut">
              <a:rPr lang="tr-TR" smtClean="0"/>
              <a:t>11.04.2022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B38C2B-E9B5-4ED2-B6F4-65997F933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507859C-EC2D-4783-8BE0-AE5E2130A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B144-4881-441E-9B05-62E9DAFC5A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6470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F766EF-0842-4B61-B866-0F825DCC1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556555-317D-4A61-BCE2-A841B8A475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8956253-3680-41D6-8987-3F7D2352D7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304A016-850B-400D-AF41-56BC84CB4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F675-590E-44B0-9A60-2131C1D3D896}" type="datetimeFigureOut">
              <a:rPr lang="tr-TR" smtClean="0"/>
              <a:t>11.04.2022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90A5AD1-B09C-4551-A328-3A0609B4A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4B2B24D-C92E-4859-8FA1-A27539E42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B144-4881-441E-9B05-62E9DAFC5A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8927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79BF8C-6C22-45C1-A03F-E581767D3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4E20D80-94F2-42AE-81A5-8348641F8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291EAC4-2127-4383-B0AA-9BA4634A85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038B4B4-0C4D-4DF1-A393-BDA5956171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466E3F3-821B-4C4D-8302-6344C8469A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848C74A-5255-4325-A3D2-0060C37AB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F675-590E-44B0-9A60-2131C1D3D896}" type="datetimeFigureOut">
              <a:rPr lang="tr-TR" smtClean="0"/>
              <a:t>11.04.2022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8F42E1F-143B-4D9B-BE55-CA9564C8A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E65BF03-D064-4EF2-ADBD-7D6076F23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B144-4881-441E-9B05-62E9DAFC5A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2728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682F07B-311C-49D5-A003-5DDDF6498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4D762BB2-297D-4893-B553-7383601D6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F675-590E-44B0-9A60-2131C1D3D896}" type="datetimeFigureOut">
              <a:rPr lang="tr-TR" smtClean="0"/>
              <a:t>11.04.2022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E2531F4-0D70-4461-A39A-8D09EFFAC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8224557-F52F-49CE-A599-69E9E79AE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B144-4881-441E-9B05-62E9DAFC5A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8940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FD7CC51-554B-460C-B205-1190CFF23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F675-590E-44B0-9A60-2131C1D3D896}" type="datetimeFigureOut">
              <a:rPr lang="tr-TR" smtClean="0"/>
              <a:t>11.04.2022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FC04FEBB-3EC6-44DE-89E1-AD2EE10DA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FA7BF3C-57D6-41CB-8F2D-31E813AFC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B144-4881-441E-9B05-62E9DAFC5A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3087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34455F-5086-4E22-9823-E8E27928B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1D00F1-0746-44DF-AA5A-DBB3549D1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239D9F1-2C12-45D9-9DDF-00880706B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7544A64-5817-47D8-B675-DD60770AC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F675-590E-44B0-9A60-2131C1D3D896}" type="datetimeFigureOut">
              <a:rPr lang="tr-TR" smtClean="0"/>
              <a:t>11.04.2022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15C2815-CA9C-471C-9D55-671ED8499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90DFCE1-4216-4221-B73C-90439DB67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B144-4881-441E-9B05-62E9DAFC5A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0157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88F7CFD-7C2A-493D-971B-7E223E08C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7E93D55A-2A4B-47DC-BAEA-2667DB0372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31E818F-6D71-4E06-BF69-0D95FC6BE8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8E4C42B-06E9-4042-A4D7-78E0C304F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F675-590E-44B0-9A60-2131C1D3D896}" type="datetimeFigureOut">
              <a:rPr lang="tr-TR" smtClean="0"/>
              <a:t>11.04.2022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9A2DB7-FB16-4FEC-8BFE-444511DF1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F3C8647-3C15-4319-9D1F-77B1A9478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8B144-4881-441E-9B05-62E9DAFC5A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889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2DD78A3-B3E4-460E-92DB-C75C5BC8A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8CD0303-B1E1-4BEB-99D0-FC2D6EE5E5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34B2753-85E1-40A7-9A08-A6C661C8A1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1F675-590E-44B0-9A60-2131C1D3D896}" type="datetimeFigureOut">
              <a:rPr lang="tr-TR" smtClean="0"/>
              <a:t>11.04.2022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1793112-E32F-46B8-9572-A41DAE25B7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B43F453-5AF9-4AE8-A20D-328C46F170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8B144-4881-441E-9B05-62E9DAFC5A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5916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29F195-246F-44AA-976E-9C6FAB0882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şjagdaglu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4AB00D3-8F0B-4A89-BE33-AEAE8D80C6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1168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CA14AC-CED6-465C-B8B5-9983B43F0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DA601F-8C67-4479-84FD-88D12D646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S&lt;&lt;</a:t>
            </a:r>
            <a:r>
              <a:rPr lang="tr-TR"/>
              <a:t>dnnn</a:t>
            </a:r>
          </a:p>
        </p:txBody>
      </p:sp>
    </p:spTree>
    <p:extLst>
      <p:ext uri="{BB962C8B-B14F-4D97-AF65-F5344CB8AC3E}">
        <p14:creationId xmlns:p14="http://schemas.microsoft.com/office/powerpoint/2010/main" val="4261959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Geniş ekran</PresentationFormat>
  <Paragraphs>2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şjagdaglu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şjagdaglu</dc:title>
  <dc:creator>7624</dc:creator>
  <cp:lastModifiedBy>7624</cp:lastModifiedBy>
  <cp:revision>1</cp:revision>
  <dcterms:created xsi:type="dcterms:W3CDTF">2022-04-11T10:38:14Z</dcterms:created>
  <dcterms:modified xsi:type="dcterms:W3CDTF">2022-04-11T10:38:27Z</dcterms:modified>
</cp:coreProperties>
</file>